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37"/>
    <a:srgbClr val="D72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79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11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35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34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11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8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857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745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5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10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939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D3BBA-BD25-4A11-8C08-F5CC9D83A4B7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136A5-7A7A-4BD9-AED5-4194735ABF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81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37">
            <a:alpha val="9686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31" y="980728"/>
            <a:ext cx="3202358" cy="4611395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5" name="4 CuadroTexto"/>
          <p:cNvSpPr txBox="1"/>
          <p:nvPr/>
        </p:nvSpPr>
        <p:spPr>
          <a:xfrm>
            <a:off x="3851920" y="692696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Observa la portada de este libro y consulta el que tenemos en clase.</a:t>
            </a:r>
          </a:p>
          <a:p>
            <a:r>
              <a:rPr lang="es-ES" b="1" dirty="0"/>
              <a:t>D</a:t>
            </a:r>
            <a:r>
              <a:rPr lang="es-ES" b="1" dirty="0" smtClean="0"/>
              <a:t>emuestra que eres un buen matemático y haz preguntas a tus compañeros sobre él.</a:t>
            </a:r>
            <a:endParaRPr lang="es-ES" b="1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4139952" y="2189235"/>
            <a:ext cx="2440015" cy="1327402"/>
          </a:xfrm>
          <a:prstGeom prst="wedgeRoundRectCallout">
            <a:avLst>
              <a:gd name="adj1" fmla="val 65682"/>
              <a:gd name="adj2" fmla="val 27671"/>
              <a:gd name="adj3" fmla="val 16667"/>
            </a:avLst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Por ejemplo:</a:t>
            </a:r>
          </a:p>
          <a:p>
            <a:pPr algn="ctr"/>
            <a:r>
              <a:rPr lang="es-ES" dirty="0" smtClean="0"/>
              <a:t>Aproxima a la decena el número de páginas que tiene.</a:t>
            </a:r>
          </a:p>
        </p:txBody>
      </p:sp>
      <p:pic>
        <p:nvPicPr>
          <p:cNvPr id="1026" name="Picture 2" descr="http://www.quixote.tv/carabdq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76872"/>
            <a:ext cx="1899230" cy="443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7752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43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Gema</dc:creator>
  <cp:lastModifiedBy>Gema</cp:lastModifiedBy>
  <cp:revision>3</cp:revision>
  <dcterms:created xsi:type="dcterms:W3CDTF">2016-05-08T15:44:51Z</dcterms:created>
  <dcterms:modified xsi:type="dcterms:W3CDTF">2016-05-08T17:42:47Z</dcterms:modified>
</cp:coreProperties>
</file>